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59" r:id="rId5"/>
    <p:sldId id="258" r:id="rId6"/>
    <p:sldId id="262" r:id="rId7"/>
    <p:sldId id="257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5CFB41-E9CD-49C7-8772-6D82464252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B3F8BC7-105F-48BA-ACDE-C26B9FD96A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13EE34-9369-4881-8FFD-09A9FF294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ED71C-DED7-4145-A586-23425462436C}" type="datetimeFigureOut">
              <a:rPr lang="zh-CN" altLang="en-US" smtClean="0"/>
              <a:t>2021/3/20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E64A74-4063-412C-ADE5-83306E0C3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C66446C-FFD3-4D75-AB16-B14DDE147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6BB17-80CC-4712-8CCD-EA70B09D15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8156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484CCC-3150-4484-B35F-83BFABC0D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26E8F02-2588-470D-822C-1262F660A1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7B44F5-EB33-41FD-B780-719E129B3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ED71C-DED7-4145-A586-23425462436C}" type="datetimeFigureOut">
              <a:rPr lang="zh-CN" altLang="en-US" smtClean="0"/>
              <a:t>2021/3/20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4F6315-2ED9-41EF-924D-A0C9456CE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C36D18C-2764-46B2-A5DA-3AE40E4C1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6BB17-80CC-4712-8CCD-EA70B09D15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7606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B78549D-54DC-4F5C-A1A0-0C91302A4D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510AB3E-9034-4330-AC02-27B7DF9479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19BF56-6114-4A17-AFC9-194E6D259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ED71C-DED7-4145-A586-23425462436C}" type="datetimeFigureOut">
              <a:rPr lang="zh-CN" altLang="en-US" smtClean="0"/>
              <a:t>2021/3/20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B8F7ED-E061-4BAA-95CC-3AE482400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50F16E-28CB-42BB-A574-FAFB567C9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6BB17-80CC-4712-8CCD-EA70B09D15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7993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06A501-2824-4DB8-824A-3A5AFF474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D0268F-1876-4176-B0E6-8478130150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30ABCE-C89F-4E26-80A5-1B801FB19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ED71C-DED7-4145-A586-23425462436C}" type="datetimeFigureOut">
              <a:rPr lang="zh-CN" altLang="en-US" smtClean="0"/>
              <a:t>2021/3/20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7FACE5-44BF-49FE-8C84-7DD01566B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1FA466-8006-458C-8198-57A2F66E9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6BB17-80CC-4712-8CCD-EA70B09D15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6342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E127AC-66A7-4EB8-A638-4D50A3F53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5C865B9-7889-4BDA-98E4-AC6939FB0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9693E7-46F7-46B2-9027-2B244A8D2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ED71C-DED7-4145-A586-23425462436C}" type="datetimeFigureOut">
              <a:rPr lang="zh-CN" altLang="en-US" smtClean="0"/>
              <a:t>2021/3/20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4EC5F8-CF16-4EA4-9434-7DF10E08B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E606F16-AAF8-4FEF-9F4B-29420AB4C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6BB17-80CC-4712-8CCD-EA70B09D15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9445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909A1B-6131-4AA8-B9FF-3094FCCF0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C454DE-7DEA-4AE7-8B55-8DC230DE12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5BF084F-5C27-46AB-B21E-AEA40C7153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52C2ECC-7811-4496-89CF-D0957E2A8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ED71C-DED7-4145-A586-23425462436C}" type="datetimeFigureOut">
              <a:rPr lang="zh-CN" altLang="en-US" smtClean="0"/>
              <a:t>2021/3/20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E85577B-C545-4185-AFD9-849319C9E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A2B18A6-D9F5-4383-A334-E288ADB6E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6BB17-80CC-4712-8CCD-EA70B09D15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0019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BB41D6-893A-4D4B-8520-D5D5BE334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D8F19E3-41FD-4BED-AD9A-5DCDCC71B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AA8AB75-54DF-4827-B6CC-F65D0301DD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1E7E5F7-E637-40FB-8679-519788183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9478E5D-367C-49EB-8A3A-37AE00E051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D344DA3-0A16-46BB-B932-A686AABAF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ED71C-DED7-4145-A586-23425462436C}" type="datetimeFigureOut">
              <a:rPr lang="zh-CN" altLang="en-US" smtClean="0"/>
              <a:t>2021/3/20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02FBA48-88FD-407B-815E-04EF5B250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4190C65-7DF9-44B6-8104-89FB7C7DC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6BB17-80CC-4712-8CCD-EA70B09D15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444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EF0FEB-3F24-4381-A7BF-4B24BE87D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F20AB90-6863-4CF7-A06A-444DBEBE4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ED71C-DED7-4145-A586-23425462436C}" type="datetimeFigureOut">
              <a:rPr lang="zh-CN" altLang="en-US" smtClean="0"/>
              <a:t>2021/3/20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ACBD6EF-ECCA-4A00-8A8E-87A5E1E88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0665EF7-12F2-4BA6-A0F4-8E9A6227E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6BB17-80CC-4712-8CCD-EA70B09D15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8177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A598994-BC3C-47E8-9CC2-CF64B5BB2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ED71C-DED7-4145-A586-23425462436C}" type="datetimeFigureOut">
              <a:rPr lang="zh-CN" altLang="en-US" smtClean="0"/>
              <a:t>2021/3/20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E4372AF-A392-4846-BA30-8C8A23C9D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0B322BF-167D-47ED-9BCE-ABA14C0CA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6BB17-80CC-4712-8CCD-EA70B09D15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1047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D091F7-2E37-4FA9-9631-03BE34BA2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4A80A52-9077-4942-8278-EFD5429AA6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EDD4AC7-8393-4672-B102-F38913147F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1F9D288-19B2-46D9-BC88-84E06249D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ED71C-DED7-4145-A586-23425462436C}" type="datetimeFigureOut">
              <a:rPr lang="zh-CN" altLang="en-US" smtClean="0"/>
              <a:t>2021/3/20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6E6924F-4DD7-4788-B514-6EFC846B1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BC0603E-7785-4591-A5B6-D3BDA39C3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6BB17-80CC-4712-8CCD-EA70B09D15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8246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16AEAB-916C-47FC-AFB6-CAB4A7116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CBBF47C-DD42-4CB9-A75A-A48AEF0A63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8A95584-72A3-4018-AB53-FEB4A6BD71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A7390C4-A020-432F-8DCA-D5EF45FF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ED71C-DED7-4145-A586-23425462436C}" type="datetimeFigureOut">
              <a:rPr lang="zh-CN" altLang="en-US" smtClean="0"/>
              <a:t>2021/3/20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0F17B35-B63C-40D0-AB2D-F1AD39B2E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960EC0D-5518-462E-8CBE-954A650E9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56BB17-80CC-4712-8CCD-EA70B09D15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5888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55C9D03-34DE-47EB-91AF-BE3A98D7A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DEA8DC1-CB42-4D75-A009-61EF1088BA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B4B1254-F368-4590-9AC9-52720449B7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ED71C-DED7-4145-A586-23425462436C}" type="datetimeFigureOut">
              <a:rPr lang="zh-CN" altLang="en-US" smtClean="0"/>
              <a:t>2021/3/20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40B15B-5B56-4CF3-8D88-1A4690727A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DFDBF8-9CC4-4395-90CF-94B59F1480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56BB17-80CC-4712-8CCD-EA70B09D15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4018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xpl/conhome/6917159/proceeding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05A0CEC9-162A-4337-BC55-54452CC6F1A9}"/>
              </a:ext>
            </a:extLst>
          </p:cNvPr>
          <p:cNvSpPr txBox="1"/>
          <p:nvPr/>
        </p:nvSpPr>
        <p:spPr>
          <a:xfrm>
            <a:off x="364065" y="396503"/>
            <a:ext cx="113284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Paper:</a:t>
            </a:r>
          </a:p>
          <a:p>
            <a:r>
              <a:rPr lang="en-US" altLang="zh-CN" dirty="0"/>
              <a:t>Enhancement of shear wave purity in spiral coil EMATs for defects testing in non-ferromagnetic metal material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7EE565B-0A44-4162-804B-2090B6B45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097" y="2192579"/>
            <a:ext cx="5572903" cy="411537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821A821-662E-4AC1-A116-99AF4536C2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4332" y="3248499"/>
            <a:ext cx="6214037" cy="2003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010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085A309-AAAA-43DF-87AE-DD137904C2DC}"/>
              </a:ext>
            </a:extLst>
          </p:cNvPr>
          <p:cNvSpPr txBox="1"/>
          <p:nvPr/>
        </p:nvSpPr>
        <p:spPr>
          <a:xfrm>
            <a:off x="431799" y="413436"/>
            <a:ext cx="113284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transducer:</a:t>
            </a:r>
          </a:p>
          <a:p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D098BC1-4855-4820-AA7B-F1EC325B0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40" y="1664316"/>
            <a:ext cx="3246415" cy="2445633"/>
          </a:xfrm>
          <a:prstGeom prst="rect">
            <a:avLst/>
          </a:prstGeom>
        </p:spPr>
      </p:pic>
      <p:pic>
        <p:nvPicPr>
          <p:cNvPr id="1026" name="Picture 2" descr="Image result for spiral coil">
            <a:extLst>
              <a:ext uri="{FF2B5EF4-FFF2-40B4-BE49-F238E27FC236}">
                <a16:creationId xmlns:a16="http://schemas.microsoft.com/office/drawing/2014/main" id="{FAA789E5-F83B-4401-9B59-557D76D9B6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2514" y="1664316"/>
            <a:ext cx="2450219" cy="2251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8360F4F-0B3E-41B2-8EF2-2E99D9C64B0D}"/>
              </a:ext>
            </a:extLst>
          </p:cNvPr>
          <p:cNvSpPr txBox="1"/>
          <p:nvPr/>
        </p:nvSpPr>
        <p:spPr>
          <a:xfrm>
            <a:off x="739955" y="416597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magnet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7C541F0-7CE6-4222-99C3-A8EF09A13718}"/>
              </a:ext>
            </a:extLst>
          </p:cNvPr>
          <p:cNvSpPr txBox="1"/>
          <p:nvPr/>
        </p:nvSpPr>
        <p:spPr>
          <a:xfrm>
            <a:off x="541540" y="88512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coil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8F52419-BB41-4DC8-B134-3DDA8121CD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00" y="4696530"/>
            <a:ext cx="2692399" cy="2019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724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3D65DFA-16BA-4723-9312-E418E4BBA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135" y="458892"/>
            <a:ext cx="4876799" cy="329183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A47DB42-72E8-48F2-ACB4-1B0D8F5C85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867" y="498155"/>
            <a:ext cx="4760463" cy="321331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0D6F22D-5FCF-4B28-9C25-9FEA790705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34" y="4178300"/>
            <a:ext cx="3200400" cy="24003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4D22771-5CE3-4766-A0F9-513C73C2EF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8133" y="4184014"/>
            <a:ext cx="3547533" cy="239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848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B04D212-CA04-40B3-BE3C-082036A66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469" y="1957854"/>
            <a:ext cx="4900261" cy="383975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7B207B7-AD91-4097-9C6B-FDAD91496EAE}"/>
              </a:ext>
            </a:extLst>
          </p:cNvPr>
          <p:cNvSpPr txBox="1"/>
          <p:nvPr/>
        </p:nvSpPr>
        <p:spPr>
          <a:xfrm>
            <a:off x="304800" y="467268"/>
            <a:ext cx="6959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Paper: Design of bulk wave EMAT using a pulsed electromagnet</a:t>
            </a:r>
          </a:p>
          <a:p>
            <a:r>
              <a:rPr lang="en-US" altLang="zh-CN" b="0" i="0" u="sng" dirty="0">
                <a:solidFill>
                  <a:srgbClr val="17445A"/>
                </a:solidFill>
                <a:effectLst/>
                <a:latin typeface="Arial" panose="020B0604020202020204" pitchFamily="34" charset="0"/>
                <a:hlinkClick r:id="rId3"/>
              </a:rPr>
              <a:t>2014 IEEE Far East Forum on Nondestructive Evaluation/Testing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38501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45DFF2B-3326-4F9A-BD99-46F8F1706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3678" y="64342"/>
            <a:ext cx="4929589" cy="309836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C05ED4F-268A-4A84-8084-7F35257E1E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9409" y="3518743"/>
            <a:ext cx="4558125" cy="309746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E89642A-95AA-4252-93D7-3B115E1427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086" y="1194365"/>
            <a:ext cx="4486901" cy="838317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4FDD3449-F6E7-417C-8ADF-DAB47BE548CD}"/>
              </a:ext>
            </a:extLst>
          </p:cNvPr>
          <p:cNvSpPr txBox="1"/>
          <p:nvPr/>
        </p:nvSpPr>
        <p:spPr>
          <a:xfrm>
            <a:off x="532086" y="33180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Driver design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EB87754-15B4-4B6C-93F2-92D3D259EF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422" y="3090489"/>
            <a:ext cx="4486901" cy="3469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144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1845F8F7-65BF-4D3D-BAB8-F59FD864CB14}"/>
              </a:ext>
            </a:extLst>
          </p:cNvPr>
          <p:cNvSpPr txBox="1"/>
          <p:nvPr/>
        </p:nvSpPr>
        <p:spPr>
          <a:xfrm>
            <a:off x="440266" y="331800"/>
            <a:ext cx="60960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自举电路参数确定：</a:t>
            </a:r>
            <a:endParaRPr lang="en-US" altLang="zh-CN" dirty="0"/>
          </a:p>
          <a:p>
            <a:r>
              <a:rPr lang="zh-CN" altLang="en-US" dirty="0"/>
              <a:t>自举电容：</a:t>
            </a:r>
            <a:endParaRPr lang="en-US" altLang="zh-CN" dirty="0"/>
          </a:p>
          <a:p>
            <a:r>
              <a:rPr lang="zh-CN" altLang="en-US" dirty="0"/>
              <a:t>二极管：</a:t>
            </a:r>
            <a:endParaRPr lang="en-US" altLang="zh-CN" dirty="0"/>
          </a:p>
          <a:p>
            <a:r>
              <a:rPr lang="zh-CN" altLang="en-US" dirty="0"/>
              <a:t>限流电阻：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驱动电路参数确定</a:t>
            </a:r>
            <a:endParaRPr lang="en-US" altLang="zh-CN" dirty="0"/>
          </a:p>
          <a:p>
            <a:r>
              <a:rPr lang="zh-CN" altLang="en-US" dirty="0"/>
              <a:t>栅极串联电阻：</a:t>
            </a:r>
            <a:endParaRPr lang="en-US" altLang="zh-CN" dirty="0"/>
          </a:p>
          <a:p>
            <a:r>
              <a:rPr lang="zh-CN" altLang="en-US" dirty="0"/>
              <a:t>旁路电容：</a:t>
            </a:r>
            <a:endParaRPr lang="en-US" altLang="zh-CN" dirty="0"/>
          </a:p>
          <a:p>
            <a:r>
              <a:rPr lang="zh-CN" altLang="en-US" dirty="0"/>
              <a:t>驱动电路电源</a:t>
            </a:r>
            <a:endParaRPr lang="en-US" altLang="zh-CN" dirty="0"/>
          </a:p>
          <a:p>
            <a:r>
              <a:rPr lang="zh-CN" altLang="en-US" dirty="0"/>
              <a:t>栅极并联电容：</a:t>
            </a:r>
            <a:endParaRPr lang="en-US" altLang="zh-CN" dirty="0"/>
          </a:p>
          <a:p>
            <a:r>
              <a:rPr lang="zh-CN" altLang="en-US" dirty="0"/>
              <a:t>栅极并联电阻：</a:t>
            </a:r>
            <a:endParaRPr lang="en-US" altLang="zh-CN" dirty="0"/>
          </a:p>
          <a:p>
            <a:r>
              <a:rPr lang="zh-CN" altLang="en-US" dirty="0"/>
              <a:t>栅极并联二极管：</a:t>
            </a:r>
            <a:br>
              <a:rPr lang="en-US" altLang="zh-CN" dirty="0"/>
            </a:br>
            <a:r>
              <a:rPr lang="zh-CN" altLang="en-US" dirty="0"/>
              <a:t>栅极并联晶体管：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15345D3-14D9-428B-B796-D81610F5DF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799" y="1122405"/>
            <a:ext cx="7808501" cy="461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512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A839B6B-2CF2-4F4A-B539-D3DAC5D85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1145" y="1948014"/>
            <a:ext cx="7009709" cy="2961971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D77DE157-6BBA-4A6E-B268-61BEB331DC99}"/>
              </a:ext>
            </a:extLst>
          </p:cNvPr>
          <p:cNvSpPr txBox="1"/>
          <p:nvPr/>
        </p:nvSpPr>
        <p:spPr>
          <a:xfrm>
            <a:off x="220132" y="447303"/>
            <a:ext cx="113284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Wide-band transformer analyze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3563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4815</TotalTime>
  <Words>95</Words>
  <Application>Microsoft Office PowerPoint</Application>
  <PresentationFormat>宽屏</PresentationFormat>
  <Paragraphs>21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浦 航</dc:creator>
  <cp:lastModifiedBy>浦 航</cp:lastModifiedBy>
  <cp:revision>10</cp:revision>
  <dcterms:created xsi:type="dcterms:W3CDTF">2021-03-20T06:11:22Z</dcterms:created>
  <dcterms:modified xsi:type="dcterms:W3CDTF">2021-03-23T14:26:29Z</dcterms:modified>
</cp:coreProperties>
</file>

<file path=docProps/thumbnail.jpeg>
</file>